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73" r:id="rId7"/>
    <p:sldId id="277" r:id="rId8"/>
    <p:sldId id="261" r:id="rId9"/>
    <p:sldId id="274" r:id="rId10"/>
    <p:sldId id="262" r:id="rId11"/>
    <p:sldId id="275" r:id="rId12"/>
    <p:sldId id="263" r:id="rId13"/>
    <p:sldId id="264" r:id="rId14"/>
    <p:sldId id="272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344" y="-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 smtClean="0"/>
              <a:t>Осенний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4804E-7E31-4080-94CC-CD4C420C9DFA}" type="datetimeFigureOut">
              <a:rPr lang="ru-RU" smtClean="0"/>
              <a:pPr/>
              <a:t>05.10.2015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60FE-3756-4597-AEE1-835A6B2443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755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4804E-7E31-4080-94CC-CD4C420C9DFA}" type="datetimeFigureOut">
              <a:rPr lang="ru-RU" smtClean="0"/>
              <a:pPr/>
              <a:t>05.10.2015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60FE-3756-4597-AEE1-835A6B2443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24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4804E-7E31-4080-94CC-CD4C420C9DFA}" type="datetimeFigureOut">
              <a:rPr lang="ru-RU" smtClean="0"/>
              <a:pPr/>
              <a:t>05.10.2015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60FE-3756-4597-AEE1-835A6B2443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992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4804E-7E31-4080-94CC-CD4C420C9DFA}" type="datetimeFigureOut">
              <a:rPr lang="ru-RU" smtClean="0"/>
              <a:pPr/>
              <a:t>05.10.2015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60FE-3756-4597-AEE1-835A6B2443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074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4804E-7E31-4080-94CC-CD4C420C9DFA}" type="datetimeFigureOut">
              <a:rPr lang="ru-RU" smtClean="0"/>
              <a:pPr/>
              <a:t>05.10.2015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60FE-3756-4597-AEE1-835A6B2443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874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4804E-7E31-4080-94CC-CD4C420C9DFA}" type="datetimeFigureOut">
              <a:rPr lang="ru-RU" smtClean="0"/>
              <a:pPr/>
              <a:t>05.10.2015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60FE-3756-4597-AEE1-835A6B2443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693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4804E-7E31-4080-94CC-CD4C420C9DFA}" type="datetimeFigureOut">
              <a:rPr lang="ru-RU" smtClean="0"/>
              <a:pPr/>
              <a:t>05.10.2015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60FE-3756-4597-AEE1-835A6B2443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808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4804E-7E31-4080-94CC-CD4C420C9DFA}" type="datetimeFigureOut">
              <a:rPr lang="ru-RU" smtClean="0"/>
              <a:pPr/>
              <a:t>05.10.2015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60FE-3756-4597-AEE1-835A6B2443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93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4804E-7E31-4080-94CC-CD4C420C9DFA}" type="datetimeFigureOut">
              <a:rPr lang="ru-RU" smtClean="0"/>
              <a:pPr/>
              <a:t>05.10.2015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60FE-3756-4597-AEE1-835A6B2443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47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4804E-7E31-4080-94CC-CD4C420C9DFA}" type="datetimeFigureOut">
              <a:rPr lang="ru-RU" smtClean="0"/>
              <a:pPr/>
              <a:t>05.10.2015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60FE-3756-4597-AEE1-835A6B2443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897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4804E-7E31-4080-94CC-CD4C420C9DFA}" type="datetimeFigureOut">
              <a:rPr lang="ru-RU" smtClean="0"/>
              <a:pPr/>
              <a:t>05.10.2015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60FE-3756-4597-AEE1-835A6B2443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387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40000">
              <a:schemeClr val="accent4">
                <a:lumMod val="20000"/>
                <a:lumOff val="80000"/>
              </a:schemeClr>
            </a:gs>
            <a:gs pos="67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333300" y="1813587"/>
            <a:ext cx="6364100" cy="198389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8651" y="4688132"/>
            <a:ext cx="2598644" cy="21698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2548344" y="3045711"/>
            <a:ext cx="6274537" cy="191116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4804E-7E31-4080-94CC-CD4C420C9DFA}" type="datetimeFigureOut">
              <a:rPr lang="ru-RU" smtClean="0"/>
              <a:pPr/>
              <a:t>05.10.2015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F60FE-3756-4597-AEE1-835A6B2443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75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5074" y="5038952"/>
            <a:ext cx="6858000" cy="1655762"/>
          </a:xfrm>
        </p:spPr>
        <p:txBody>
          <a:bodyPr>
            <a:normAutofit/>
          </a:bodyPr>
          <a:lstStyle/>
          <a:p>
            <a:r>
              <a:rPr lang="ru-RU" dirty="0" smtClean="0"/>
              <a:t>Тимуровский отряд «Беспокойные сердца»</a:t>
            </a:r>
          </a:p>
          <a:p>
            <a:r>
              <a:rPr lang="ru-RU" dirty="0" smtClean="0"/>
              <a:t>2 «В» класс</a:t>
            </a:r>
          </a:p>
          <a:p>
            <a:r>
              <a:rPr lang="ru-RU" dirty="0" smtClean="0"/>
              <a:t>Руководитель </a:t>
            </a:r>
            <a:r>
              <a:rPr lang="ru-RU" dirty="0" err="1" smtClean="0"/>
              <a:t>Бажитова</a:t>
            </a:r>
            <a:r>
              <a:rPr lang="ru-RU" dirty="0" smtClean="0"/>
              <a:t> Зоя Ивановна</a:t>
            </a:r>
            <a:endParaRPr lang="ru-RU" dirty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66940" y="2850095"/>
            <a:ext cx="649995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6000" b="1" cap="none" spc="0" dirty="0" smtClean="0">
                <a:ln/>
                <a:solidFill>
                  <a:srgbClr val="FF0000"/>
                </a:solidFill>
                <a:effectLst/>
                <a:latin typeface="Monotype Corsiva" panose="03010101010201010101" pitchFamily="66" charset="0"/>
              </a:rPr>
              <a:t>«Пусть будет теплой осень жизни…»</a:t>
            </a:r>
            <a:endParaRPr lang="ru-RU" sz="6000" b="1" cap="none" spc="0" dirty="0">
              <a:ln/>
              <a:solidFill>
                <a:srgbClr val="FF0000"/>
              </a:solidFill>
              <a:effectLst/>
              <a:latin typeface="Monotype Corsiva" panose="03010101010201010101" pitchFamily="66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355074" y="386030"/>
            <a:ext cx="6411817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Государственное бюджетное общеобразовательное учреждение «Кадетская школа №82 имени героя Советского Союза Ильдара Маннанова»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206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Зауч\Desktop\фотографии\2015-2016\тимуровцы\P10201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081" y="2392680"/>
            <a:ext cx="5486400" cy="4114800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</a:t>
            </a:r>
            <a: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Пусть будет теплой осень жизни</a:t>
            </a:r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…»</a:t>
            </a:r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b="1" dirty="0" smtClean="0">
                <a:ln/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Акция продолжается</a:t>
            </a:r>
            <a:br>
              <a:rPr lang="ru-RU" b="1" dirty="0" smtClean="0">
                <a:ln/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3100" b="1" dirty="0" smtClean="0">
                <a:ln/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Тимуровцы приготовили поздравительные открытки решили поздравить жителей 40-41 комплексов</a:t>
            </a:r>
            <a: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453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Зауч\Desktop\фотографии\2015-2016\тимуровцы\20151001_1231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915" y="1853291"/>
            <a:ext cx="6411686" cy="4808765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542756" y="332469"/>
            <a:ext cx="7886700" cy="1681388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700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«Пусть будет теплой осень жизни</a:t>
            </a:r>
            <a:r>
              <a:rPr lang="ru-RU" sz="6700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…»</a:t>
            </a:r>
          </a:p>
          <a:p>
            <a:pPr algn="ctr"/>
            <a:r>
              <a:rPr lang="ru-RU" sz="6700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6700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b="1" dirty="0" smtClean="0">
                <a:ln/>
                <a:solidFill>
                  <a:srgbClr val="0070C0"/>
                </a:solidFill>
                <a:latin typeface="Monotype Corsiva" panose="03010101010201010101" pitchFamily="66" charset="0"/>
              </a:rPr>
              <a:t>Просто улыбнуться прохожему и сказать  с праздником</a:t>
            </a:r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116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Зауч\Desktop\фотографии\2015-2016\тимуровцы\P10201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141" y="1657349"/>
            <a:ext cx="6063343" cy="4547508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2385" y="354241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«Пусть будет теплой осень жизни</a:t>
            </a:r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…»</a:t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2700" b="1" dirty="0" smtClean="0">
                <a:ln/>
                <a:solidFill>
                  <a:srgbClr val="00B0F0"/>
                </a:solidFill>
                <a:latin typeface="Monotype Corsiva" panose="03010101010201010101" pitchFamily="66" charset="0"/>
              </a:rPr>
              <a:t>Прогулка  с ветераном педагогического труда  с Левиной  Л. Г</a:t>
            </a:r>
            <a:r>
              <a:rPr lang="ru-RU" sz="2700" b="1" dirty="0" smtClean="0">
                <a:ln/>
                <a:solidFill>
                  <a:srgbClr val="00B0F0"/>
                </a:solidFill>
                <a:latin typeface="Monotype Corsiva" panose="03010101010201010101" pitchFamily="66" charset="0"/>
              </a:rPr>
              <a:t>., которая проработала в нашей школе более 20 лет.</a:t>
            </a:r>
            <a:r>
              <a:rPr lang="ru-RU" sz="2700" b="1" dirty="0">
                <a:ln/>
                <a:solidFill>
                  <a:srgbClr val="00B0F0"/>
                </a:solidFill>
                <a:latin typeface="Monotype Corsiva" panose="03010101010201010101" pitchFamily="66" charset="0"/>
              </a:rPr>
              <a:t/>
            </a:r>
            <a:br>
              <a:rPr lang="ru-RU" sz="2700" b="1" dirty="0">
                <a:ln/>
                <a:solidFill>
                  <a:srgbClr val="00B0F0"/>
                </a:solidFill>
                <a:latin typeface="Monotype Corsiva" panose="03010101010201010101" pitchFamily="66" charset="0"/>
              </a:rPr>
            </a:br>
            <a:endParaRPr lang="ru-RU" sz="27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70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Зауч\Desktop\фотографии\2015-2016\тимуровцы\P10201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125" y="1285057"/>
            <a:ext cx="5802086" cy="4351565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3"/>
          <p:cNvSpPr>
            <a:spLocks noGrp="1"/>
          </p:cNvSpPr>
          <p:nvPr>
            <p:ph type="title"/>
          </p:nvPr>
        </p:nvSpPr>
        <p:spPr>
          <a:xfrm>
            <a:off x="586299" y="376012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«Пусть будет теплой осень жизни</a:t>
            </a:r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…»</a:t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836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Зауч\Desktop\фотографии\2015-2016\82 школа ветераны\0D0A82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1654626"/>
            <a:ext cx="6825343" cy="4550229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612322" y="324075"/>
            <a:ext cx="7886700" cy="1325563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«Пусть будет теплой осень жизни…»</a:t>
            </a:r>
          </a:p>
          <a:p>
            <a:pPr algn="ctr"/>
            <a:r>
              <a:rPr lang="ru-RU" sz="3600" b="1" dirty="0" smtClean="0">
                <a:ln/>
                <a:solidFill>
                  <a:srgbClr val="00B0F0"/>
                </a:solidFill>
                <a:latin typeface="Monotype Corsiva" panose="03010101010201010101" pitchFamily="66" charset="0"/>
              </a:rPr>
              <a:t>Тимуровцы встречают </a:t>
            </a:r>
            <a:r>
              <a:rPr lang="ru-RU" sz="3600" b="1" dirty="0" smtClean="0">
                <a:ln/>
                <a:solidFill>
                  <a:srgbClr val="00B0F0"/>
                </a:solidFill>
                <a:latin typeface="Monotype Corsiva" panose="03010101010201010101" pitchFamily="66" charset="0"/>
              </a:rPr>
              <a:t>гостей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98209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Зауч\Desktop\фотографии\2015-2016\82 школа ветераны\0D0A82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771" y="1912257"/>
            <a:ext cx="6357258" cy="4238172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400050" y="321584"/>
            <a:ext cx="7886700" cy="1325563"/>
          </a:xfrm>
          <a:prstGeom prst="rect">
            <a:avLst/>
          </a:prstGeom>
        </p:spPr>
        <p:txBody>
          <a:bodyPr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700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«Пусть будет теплой осень жизни</a:t>
            </a:r>
            <a:r>
              <a:rPr lang="ru-RU" sz="6700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…»</a:t>
            </a:r>
          </a:p>
          <a:p>
            <a:pPr algn="ctr"/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b="1" dirty="0" smtClean="0">
                <a:ln/>
                <a:solidFill>
                  <a:srgbClr val="00B0F0"/>
                </a:solidFill>
                <a:latin typeface="Monotype Corsiva" panose="03010101010201010101" pitchFamily="66" charset="0"/>
              </a:rPr>
              <a:t>С концертной программой  перед ветеранами</a:t>
            </a:r>
            <a:br>
              <a:rPr lang="ru-RU" b="1" dirty="0" smtClean="0">
                <a:ln/>
                <a:solidFill>
                  <a:srgbClr val="00B0F0"/>
                </a:solidFill>
                <a:latin typeface="Monotype Corsiva" panose="03010101010201010101" pitchFamily="66" charset="0"/>
              </a:rPr>
            </a:br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23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Зауч\Desktop\фотографии\2015-2016\82 школа ветераны\0D0A82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628" y="1970314"/>
            <a:ext cx="6760027" cy="4506685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488328" y="354241"/>
            <a:ext cx="7886700" cy="1325563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«Пусть будет теплой осень жизни…»</a:t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b="1" dirty="0" smtClean="0">
                <a:ln/>
                <a:solidFill>
                  <a:srgbClr val="92D050"/>
                </a:solidFill>
                <a:latin typeface="Monotype Corsiva" panose="03010101010201010101" pitchFamily="66" charset="0"/>
              </a:rPr>
              <a:t> Концерт продолжается</a:t>
            </a:r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27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Зауч\Desktop\фотографии\2015-2016\82 школа ветераны\0D0A82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84" y="1288142"/>
            <a:ext cx="4397829" cy="2931886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Зауч\Desktop\фотографии\2015-2016\82 школа ветераны\0D0A83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171" y="3537857"/>
            <a:ext cx="4506685" cy="3004457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 txBox="1">
            <a:spLocks/>
          </p:cNvSpPr>
          <p:nvPr/>
        </p:nvSpPr>
        <p:spPr>
          <a:xfrm>
            <a:off x="412127" y="147412"/>
            <a:ext cx="7886700" cy="1325563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«Пусть будет теплой осень жизни…»</a:t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b="1" dirty="0" smtClean="0">
                <a:ln/>
                <a:solidFill>
                  <a:srgbClr val="00B0F0"/>
                </a:solidFill>
                <a:latin typeface="Monotype Corsiva" panose="03010101010201010101" pitchFamily="66" charset="0"/>
              </a:rPr>
              <a:t>У всех на лице  улыбка  </a:t>
            </a:r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27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Зауч\Desktop\фотографии\2015-2016\82 школа ветераны\0D0A83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514" y="1897743"/>
            <a:ext cx="6477000" cy="4318000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433898" y="190955"/>
            <a:ext cx="7886700" cy="1822902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700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«Пусть будет теплой осень жизни</a:t>
            </a:r>
            <a:r>
              <a:rPr lang="ru-RU" sz="6700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…»</a:t>
            </a:r>
          </a:p>
          <a:p>
            <a:pPr algn="ctr"/>
            <a:endParaRPr lang="ru-RU" b="1" dirty="0" smtClean="0">
              <a:ln/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b="1" dirty="0" smtClean="0">
                <a:ln/>
                <a:solidFill>
                  <a:srgbClr val="00B050"/>
                </a:solidFill>
                <a:latin typeface="Monotype Corsiva" panose="03010101010201010101" pitchFamily="66" charset="0"/>
              </a:rPr>
              <a:t>Тимуровцы  с татарским танцем  перед гостями</a:t>
            </a:r>
            <a:br>
              <a:rPr lang="ru-RU" b="1" dirty="0" smtClean="0">
                <a:ln/>
                <a:solidFill>
                  <a:srgbClr val="00B050"/>
                </a:solidFill>
                <a:latin typeface="Monotype Corsiva" panose="03010101010201010101" pitchFamily="66" charset="0"/>
              </a:rPr>
            </a:b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75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Зауч\Desktop\фотографии\2015-2016\82 школа ветераны\0D0A83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109" y="1082765"/>
            <a:ext cx="5773782" cy="3606801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351064" y="180069"/>
            <a:ext cx="7886700" cy="1325563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«Пусть будет теплой осень жизни…»</a:t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54926" y="4813991"/>
            <a:ext cx="50683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2050 году число пожилых людей на планете возрастёт от нынешних 600 млн. до 2 миллиардов.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81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«Пусть будет теплой осень жизни…»</a:t>
            </a:r>
            <a:b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dirty="0"/>
          </a:p>
        </p:txBody>
      </p:sp>
      <p:sp>
        <p:nvSpPr>
          <p:cNvPr id="4" name="Подзаголовок 2"/>
          <p:cNvSpPr>
            <a:spLocks noGrp="1"/>
          </p:cNvSpPr>
          <p:nvPr>
            <p:ph idx="1"/>
          </p:nvPr>
        </p:nvSpPr>
        <p:spPr>
          <a:xfrm>
            <a:off x="348343" y="1161596"/>
            <a:ext cx="4938037" cy="503237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	Осыпается с дерев листва,</a:t>
            </a:r>
            <a:b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висках уже не первый снег.</a:t>
            </a:r>
            <a:b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Мудрость знает, что она права,</a:t>
            </a:r>
            <a:b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почем печали и успех.</a:t>
            </a:r>
            <a:b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этот день осенний, золотой,</a:t>
            </a:r>
            <a:b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Людям осени желаем мы весны.</a:t>
            </a:r>
            <a:b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Пусть она владеет их душой,</a:t>
            </a:r>
            <a:b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Чтобы в жизнь остались влюблены.</a:t>
            </a:r>
            <a:b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0108" y="1872341"/>
            <a:ext cx="2949854" cy="4370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8826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Зауч\Desktop\фотографии\2015-2016\82 школа ветераны\0D0A83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3828"/>
            <a:ext cx="6966857" cy="4644571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530678" y="278265"/>
            <a:ext cx="7886700" cy="1325563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«Пусть будет теплой осень жизни…»</a:t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97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Зауч\Desktop\фотографии\2015-2016\82 школа ветераны\0D0A83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71172"/>
            <a:ext cx="6836229" cy="4557486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370114" y="393020"/>
            <a:ext cx="8697685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«Пусть будет теплой осень жизни…»</a:t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191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Зауч\Desktop\фотографии\2015-2016\тимуровцы\20151001_1528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90" y="908164"/>
            <a:ext cx="6770914" cy="5078186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508907" y="245383"/>
            <a:ext cx="7498624" cy="1325563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700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«Пусть будет теплой осень жизни…»</a:t>
            </a:r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b="1" dirty="0" smtClean="0">
              <a:ln/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82486" y="6154351"/>
            <a:ext cx="61068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Вот и закончилась акция , мы  остались </a:t>
            </a:r>
            <a:r>
              <a:rPr lang="ru-RU" dirty="0" smtClean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довольными, но впереди нас ждут еще много добрых дел.</a:t>
            </a:r>
            <a:endParaRPr lang="ru-RU" dirty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88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7531" y="663396"/>
            <a:ext cx="8112579" cy="90850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«Пусть будет теплой осень жизни…»</a:t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b="1" dirty="0" err="1" smtClean="0">
                <a:ln/>
                <a:solidFill>
                  <a:srgbClr val="92D050"/>
                </a:solidFill>
                <a:latin typeface="Monotype Corsiva" panose="03010101010201010101" pitchFamily="66" charset="0"/>
              </a:rPr>
              <a:t>Фотозона</a:t>
            </a:r>
            <a:r>
              <a:rPr lang="ru-RU" b="1" dirty="0" smtClean="0">
                <a:ln/>
                <a:solidFill>
                  <a:srgbClr val="92D050"/>
                </a:solidFill>
                <a:latin typeface="Monotype Corsiva" panose="03010101010201010101" pitchFamily="66" charset="0"/>
              </a:rPr>
              <a:t> « Уютная осень»</a:t>
            </a:r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316583" y="1528355"/>
            <a:ext cx="2913017" cy="347471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Теплый день осенний</a:t>
            </a:r>
            <a:b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Солнцем позолочен,</a:t>
            </a:r>
            <a:b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Радостной работой </a:t>
            </a:r>
            <a:b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Ветер озабочен.</a:t>
            </a:r>
            <a:b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Кружит листопадом</a:t>
            </a:r>
            <a:b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Осени в усладу,</a:t>
            </a:r>
            <a:b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Седину ласкает</a:t>
            </a:r>
            <a:b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Старикам в награду.</a:t>
            </a:r>
            <a:b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 этот день октябрьский</a:t>
            </a:r>
            <a:b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 веленью века</a:t>
            </a:r>
            <a:b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Чествует природа</a:t>
            </a:r>
            <a:b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Пожилого человека!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026" name="Picture 2" descr="C:\Users\Зауч\Desktop\фотографии\2015-2016\ДЕНЬ ПОЖИЛЫХ\IMG_90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2" y="1658982"/>
            <a:ext cx="4431572" cy="2954381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flipV="1">
            <a:off x="1907177" y="8520440"/>
            <a:ext cx="300445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Теплый день осенний</a:t>
            </a:r>
            <a:b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Солнцем позолочен,</a:t>
            </a:r>
            <a:b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Радостной работой </a:t>
            </a:r>
            <a:b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Ветер озабочен.</a:t>
            </a:r>
            <a:b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Кружит листопадом</a:t>
            </a:r>
            <a:b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Осени в усладу,</a:t>
            </a:r>
            <a:b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Седину ласкает</a:t>
            </a:r>
            <a:b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Старикам в награду.</a:t>
            </a:r>
            <a:b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этот день октябрьский</a:t>
            </a:r>
            <a:b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 веленью века</a:t>
            </a:r>
            <a:b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Чествует природа</a:t>
            </a:r>
            <a:b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Пожилого человека!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1854926" y="5669280"/>
            <a:ext cx="52773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027472" y="5672941"/>
            <a:ext cx="4844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1 октября   день добра и у </a:t>
            </a:r>
            <a:r>
              <a:rPr lang="ru-RU" b="1" dirty="0" err="1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важения</a:t>
            </a:r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.</a:t>
            </a:r>
          </a:p>
          <a:p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Тимуровцам удалось создать  теплую атмосферу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281150" y="3370216"/>
            <a:ext cx="29439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атмосферу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254034" y="1436914"/>
            <a:ext cx="33832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49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«Пусть будет теплой осень жизни</a:t>
            </a:r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…»</a:t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b="1" dirty="0" smtClean="0">
                <a:ln/>
                <a:solidFill>
                  <a:srgbClr val="92D050"/>
                </a:solidFill>
                <a:latin typeface="Monotype Corsiva" panose="03010101010201010101" pitchFamily="66" charset="0"/>
              </a:rPr>
              <a:t>Фотозона « Уютная осень»</a:t>
            </a:r>
            <a: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dirty="0"/>
          </a:p>
        </p:txBody>
      </p:sp>
      <p:pic>
        <p:nvPicPr>
          <p:cNvPr id="2050" name="Picture 2" descr="C:\Users\Зауч\Desktop\фотографии\2015-2016\ДЕНЬ ПОЖИЛЫХ\IMG_90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203" y="1496782"/>
            <a:ext cx="3796397" cy="2530931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Зауч\Desktop\фотографии\2015-2016\ДЕНЬ ПОЖИЛЫХ\IMG_90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115" y="4147456"/>
            <a:ext cx="3804557" cy="2536371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flipV="1">
            <a:off x="5342710" y="1711232"/>
            <a:ext cx="3213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</a:t>
            </a:r>
            <a:r>
              <a:rPr lang="ru-RU" b="1" dirty="0" smtClean="0">
                <a:ln/>
                <a:solidFill>
                  <a:srgbClr val="92D050"/>
                </a:solidFill>
                <a:latin typeface="Monotype Corsiva" panose="03010101010201010101" pitchFamily="66" charset="0"/>
              </a:rPr>
              <a:t>»</a:t>
            </a:r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55326" y="1528356"/>
            <a:ext cx="318733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На территории школы тимуровцы создали фото- зону .   Сосны оформили на осеннюю тематику (сделали  кленовые листочки ,</a:t>
            </a:r>
          </a:p>
          <a:p>
            <a:r>
              <a:rPr lang="ru-RU" dirty="0" smtClean="0"/>
              <a:t>ленточки  из разноцветной ткани, повесили яблоки)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71154" y="4167051"/>
            <a:ext cx="29260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Не зря молвит  народная мудрость, что стар, что млад. Отведав </a:t>
            </a:r>
            <a:r>
              <a:rPr lang="ru-RU" dirty="0" err="1" smtClean="0"/>
              <a:t>молодильных</a:t>
            </a:r>
            <a:r>
              <a:rPr lang="ru-RU" dirty="0" smtClean="0"/>
              <a:t>  яблок , наши старики помолодели  и прибавили здоровья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339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Зауч\Desktop\фотографии\2015-2016\ДЕНЬ ПОЖИЛЫХ\IMG_90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72" y="1690914"/>
            <a:ext cx="3287485" cy="2191657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684270" y="648155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«Пусть будет теплой осень жизни</a:t>
            </a:r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…»</a:t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b="1" dirty="0" smtClean="0">
                <a:ln/>
                <a:solidFill>
                  <a:srgbClr val="92D050"/>
                </a:solidFill>
                <a:latin typeface="Monotype Corsiva" panose="03010101010201010101" pitchFamily="66" charset="0"/>
              </a:rPr>
              <a:t>Фотозона « Уютная осень»</a:t>
            </a:r>
            <a: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dirty="0"/>
          </a:p>
        </p:txBody>
      </p:sp>
      <p:pic>
        <p:nvPicPr>
          <p:cNvPr id="3075" name="Picture 3" descr="C:\Users\Зауч\Desktop\фотографии\2015-2016\ДЕНЬ ПОЖИЛЫХ\IMG_90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274" y="2986313"/>
            <a:ext cx="4452257" cy="2968171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19749" y="1502228"/>
            <a:ext cx="36314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Пусть наши бабушки и дедушки будут здоровы, благополучны и всегда окружены вниманием близких!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33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Зауч\Desktop\фотографии\2015-2016\тимуровцы\20151003_1105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845" y="1544847"/>
            <a:ext cx="4184469" cy="2893423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14845" y="218943"/>
            <a:ext cx="67796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</a:t>
            </a:r>
            <a:r>
              <a:rPr lang="ru-RU" sz="3600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Пусть будет теплой осень жизни…»</a:t>
            </a:r>
            <a:br>
              <a:rPr lang="ru-RU" sz="3600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3600" b="1" dirty="0" err="1" smtClean="0">
                <a:ln/>
                <a:solidFill>
                  <a:srgbClr val="92D050"/>
                </a:solidFill>
                <a:latin typeface="Monotype Corsiva" panose="03010101010201010101" pitchFamily="66" charset="0"/>
              </a:rPr>
              <a:t>Фотозона</a:t>
            </a:r>
            <a:r>
              <a:rPr lang="ru-RU" sz="3600" b="1" dirty="0" smtClean="0">
                <a:ln/>
                <a:solidFill>
                  <a:srgbClr val="92D050"/>
                </a:solidFill>
                <a:latin typeface="Monotype Corsiva" panose="03010101010201010101" pitchFamily="66" charset="0"/>
              </a:rPr>
              <a:t> « Уютная осень»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71601" y="5449388"/>
            <a:ext cx="62288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Вручение фото  ветерану Евдокимову Александру Николаевичу ( его дома не оказалось, он был на приеме у врача, фото приняла дочь)</a:t>
            </a:r>
            <a:endParaRPr lang="ru-RU" dirty="0"/>
          </a:p>
        </p:txBody>
      </p:sp>
      <p:pic>
        <p:nvPicPr>
          <p:cNvPr id="5" name="Picture 2" descr="C:\Users\Зауч\Desktop\фотографии\2015-2016\ДЕНЬ ПОЖИЛЫХ\IMG_90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28" y="3198553"/>
            <a:ext cx="2743201" cy="2022235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1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684270" y="648155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«Пусть будет теплой осень жизни</a:t>
            </a:r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…»</a:t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b="1" dirty="0" smtClean="0">
                <a:ln/>
                <a:solidFill>
                  <a:srgbClr val="92D050"/>
                </a:solidFill>
                <a:latin typeface="Monotype Corsiva" panose="03010101010201010101" pitchFamily="66" charset="0"/>
              </a:rPr>
              <a:t>Фотозона « Уютная осень»</a:t>
            </a:r>
            <a: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dirty="0"/>
          </a:p>
        </p:txBody>
      </p:sp>
      <p:pic>
        <p:nvPicPr>
          <p:cNvPr id="3075" name="Picture 3" descr="C:\Users\Зауч\Desktop\фотографии\2015-2016\ДЕНЬ ПОЖИЛЫХ\IMG_90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028" y="1687284"/>
            <a:ext cx="5519058" cy="3679372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51315" y="5693229"/>
            <a:ext cx="42323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Пусть наши бабушки и дедушки будут здоровы, благополучны и всегда окружены вниманием близких!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33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Зауч\Desktop\фотографии\2015-2016\тимуровцы\P10201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59" y="1827709"/>
            <a:ext cx="3904345" cy="2928259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Зауч\Desktop\фотографии\2015-2016\тимуровцы\P10201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676" y="3367989"/>
            <a:ext cx="3889828" cy="2917371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3"/>
          <p:cNvSpPr>
            <a:spLocks noGrp="1"/>
          </p:cNvSpPr>
          <p:nvPr>
            <p:ph type="title"/>
          </p:nvPr>
        </p:nvSpPr>
        <p:spPr>
          <a:xfrm>
            <a:off x="697333" y="569779"/>
            <a:ext cx="7571456" cy="13243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«Пусть будет теплой осень жизни</a:t>
            </a:r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…»</a:t>
            </a:r>
            <a:b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2700" b="1" dirty="0" smtClean="0">
                <a:ln/>
                <a:solidFill>
                  <a:schemeClr val="accent6"/>
                </a:solidFill>
                <a:latin typeface="Monotype Corsiva" panose="03010101010201010101" pitchFamily="66" charset="0"/>
              </a:rPr>
              <a:t>Посещение  первого директора школы </a:t>
            </a:r>
            <a:br>
              <a:rPr lang="ru-RU" sz="2700" b="1" dirty="0" smtClean="0">
                <a:ln/>
                <a:solidFill>
                  <a:schemeClr val="accent6"/>
                </a:solidFill>
                <a:latin typeface="Monotype Corsiva" panose="03010101010201010101" pitchFamily="66" charset="0"/>
              </a:rPr>
            </a:br>
            <a:r>
              <a:rPr lang="ru-RU" sz="2700" b="1" dirty="0" err="1" smtClean="0">
                <a:ln/>
                <a:solidFill>
                  <a:schemeClr val="accent6"/>
                </a:solidFill>
                <a:latin typeface="Monotype Corsiva" panose="03010101010201010101" pitchFamily="66" charset="0"/>
              </a:rPr>
              <a:t>Крупининой</a:t>
            </a:r>
            <a:r>
              <a:rPr lang="ru-RU" sz="2700" b="1" dirty="0" smtClean="0">
                <a:ln/>
                <a:solidFill>
                  <a:schemeClr val="accent6"/>
                </a:solidFill>
                <a:latin typeface="Monotype Corsiva" panose="03010101010201010101" pitchFamily="66" charset="0"/>
              </a:rPr>
              <a:t> Л.В.  </a:t>
            </a:r>
            <a:br>
              <a:rPr lang="ru-RU" sz="2700" b="1" dirty="0" smtClean="0">
                <a:ln/>
                <a:solidFill>
                  <a:schemeClr val="accent6"/>
                </a:solidFill>
                <a:latin typeface="Monotype Corsiva" panose="03010101010201010101" pitchFamily="66" charset="0"/>
              </a:rPr>
            </a:br>
            <a:endParaRPr lang="ru-RU" sz="27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32247" y="5098818"/>
            <a:ext cx="39950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n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Тимуровцы  поздравили  директора  и много интересного  узнали  о своей школе.</a:t>
            </a:r>
            <a:br>
              <a:rPr lang="ru-RU" sz="2000" dirty="0">
                <a:ln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50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Зауч\Desktop\фотографии\2015-2016\тимуровцы\20151001_1105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885" y="1567543"/>
            <a:ext cx="6662058" cy="4996543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3"/>
          <p:cNvSpPr>
            <a:spLocks noGrp="1"/>
          </p:cNvSpPr>
          <p:nvPr>
            <p:ph type="title"/>
          </p:nvPr>
        </p:nvSpPr>
        <p:spPr>
          <a:xfrm>
            <a:off x="463188" y="570411"/>
            <a:ext cx="7592241" cy="118218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«Пусть будет теплой осень жизни</a:t>
            </a:r>
            <a:r>
              <a:rPr lang="ru-RU" b="1" dirty="0" smtClean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>…»</a:t>
            </a:r>
            <a:r>
              <a:rPr lang="ru-RU" b="1" dirty="0" smtClean="0">
                <a:ln/>
                <a:solidFill>
                  <a:srgbClr val="92D05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ln/>
                <a:solidFill>
                  <a:srgbClr val="92D050"/>
                </a:solidFill>
                <a:latin typeface="Monotype Corsiva" panose="03010101010201010101" pitchFamily="66" charset="0"/>
              </a:rPr>
            </a:br>
            <a:r>
              <a:rPr lang="ru-RU" b="1" dirty="0" smtClean="0">
                <a:ln/>
                <a:solidFill>
                  <a:srgbClr val="92D050"/>
                </a:solidFill>
                <a:latin typeface="Monotype Corsiva" panose="03010101010201010101" pitchFamily="66" charset="0"/>
              </a:rPr>
              <a:t>Фото на память</a:t>
            </a:r>
            <a: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>
                <a:ln/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443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">
      <a:maj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ветящийся край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933</TotalTime>
  <Words>359</Words>
  <Application>Microsoft Office PowerPoint</Application>
  <PresentationFormat>Экран (4:3)</PresentationFormat>
  <Paragraphs>50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«Пусть будет теплой осень жизни…» </vt:lpstr>
      <vt:lpstr>«Пусть будет теплой осень жизни…» Фотозона « Уютная осень» </vt:lpstr>
      <vt:lpstr>«Пусть будет теплой осень жизни…» Фотозона « Уютная осень» </vt:lpstr>
      <vt:lpstr>«Пусть будет теплой осень жизни…» Фотозона « Уютная осень» </vt:lpstr>
      <vt:lpstr>Презентация PowerPoint</vt:lpstr>
      <vt:lpstr>«Пусть будет теплой осень жизни…» Фотозона « Уютная осень» </vt:lpstr>
      <vt:lpstr>«Пусть будет теплой осень жизни…» Посещение  первого директора школы  Крупининой Л.В.   </vt:lpstr>
      <vt:lpstr>«Пусть будет теплой осень жизни…» Фото на память </vt:lpstr>
      <vt:lpstr> «Пусть будет теплой осень жизни…» Акция продолжается Тимуровцы приготовили поздравительные открытки решили поздравить жителей 40-41 комплексов </vt:lpstr>
      <vt:lpstr>Презентация PowerPoint</vt:lpstr>
      <vt:lpstr>«Пусть будет теплой осень жизни…» Прогулка  с ветераном педагогического труда  с Левиной  Л. Г., которая проработала в нашей школе более 20 лет. </vt:lpstr>
      <vt:lpstr>«Пусть будет теплой осень жизни…»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Артём Кулаков</dc:creator>
  <cp:lastModifiedBy>Зауч</cp:lastModifiedBy>
  <cp:revision>33</cp:revision>
  <dcterms:created xsi:type="dcterms:W3CDTF">2014-10-25T21:14:05Z</dcterms:created>
  <dcterms:modified xsi:type="dcterms:W3CDTF">2015-10-05T09:11:07Z</dcterms:modified>
</cp:coreProperties>
</file>